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0" r:id="rId4"/>
    <p:sldId id="278" r:id="rId5"/>
    <p:sldId id="272" r:id="rId6"/>
    <p:sldId id="269" r:id="rId7"/>
    <p:sldId id="277" r:id="rId8"/>
    <p:sldId id="271" r:id="rId9"/>
    <p:sldId id="279" r:id="rId10"/>
    <p:sldId id="280" r:id="rId11"/>
    <p:sldId id="275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614" y="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72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荣耀的盼望</a:t>
            </a:r>
            <a:endParaRPr lang="en-US" sz="72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2019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</a:t>
            </a:r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6623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荣耀的盼望</a:t>
            </a:r>
            <a:endParaRPr lang="en-US" sz="48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罗</a:t>
            </a:r>
            <a:r>
              <a:rPr lang="en-US" altLang="zh-CN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8:23 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不但如此，就是我们这有圣灵初结果子的，也是自己心里叹息，等候得着儿子的名分，乃是我们的身体得赎。</a:t>
            </a:r>
            <a:endParaRPr lang="en-US" altLang="zh-CN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西</a:t>
            </a:r>
            <a:r>
              <a:rPr lang="en-US" altLang="zh-CN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3:4 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基督是我们的生命，他显现的时候，你们也要与他一同显现在荣耀里。</a:t>
            </a:r>
            <a:endParaRPr lang="en-US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1026" name="Picture 2" descr="C:\Users\josephfu061224\Desktop\分享\张玮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4" y="828"/>
            <a:ext cx="9145473" cy="5142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997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荣耀的盼望</a:t>
            </a:r>
            <a:endParaRPr lang="en-US" sz="48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罗</a:t>
            </a:r>
            <a:r>
              <a:rPr lang="en-US" altLang="zh-CN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8:23 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不但如此，就是我们这有圣灵初结果子的，也是自己心里叹息，等候得着儿子的名分，乃是我们的身体得赎。</a:t>
            </a:r>
            <a:endParaRPr lang="en-US" altLang="zh-CN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西</a:t>
            </a:r>
            <a:r>
              <a:rPr lang="en-US" altLang="zh-CN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3:4 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基督是我们的生命，他显现的时候，你们也要与他一同显现在荣耀里。</a:t>
            </a:r>
            <a:endParaRPr lang="en-US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3074" name="Picture 2" descr="C:\Users\josephfu061224\Desktop\分享\闪闪的红星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0" y="-19050"/>
            <a:ext cx="103251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95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荣耀的盼望</a:t>
            </a:r>
            <a:endParaRPr lang="en-US" sz="48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0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罗</a:t>
            </a:r>
            <a:r>
              <a:rPr lang="en-US" altLang="zh-CN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5:1-5 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我们既因信称义，就借着我们的主耶稣基督，得与神相和。我们又借着他，因信得进入现在所站的这恩典中，并且欢欢喜喜</a:t>
            </a: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盼望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神的荣耀。不但如此，就是在患难中，也是欢欢喜喜的。因为知道患难生忍耐。忍耐生老练。老练生</a:t>
            </a: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盼望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</a:t>
            </a: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盼望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不至于羞耻，因为所赐给我们的圣灵将神的爱浇灌在我们心里。</a:t>
            </a:r>
          </a:p>
        </p:txBody>
      </p:sp>
    </p:spTree>
    <p:extLst>
      <p:ext uri="{BB962C8B-B14F-4D97-AF65-F5344CB8AC3E}">
        <p14:creationId xmlns:p14="http://schemas.microsoft.com/office/powerpoint/2010/main" val="63153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荣耀的盼望</a:t>
            </a:r>
            <a:endParaRPr lang="en-US" sz="48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罗</a:t>
            </a:r>
            <a:r>
              <a:rPr lang="en-US" altLang="zh-CN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5:2 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我们又借着他，因信得进入现在所站的这恩典中，并且欢欢喜喜</a:t>
            </a: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盼望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神的荣耀。</a:t>
            </a:r>
            <a:endParaRPr lang="en-US" altLang="zh-CN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en-US" altLang="zh-CN" sz="3600" dirty="0" err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elpis</a:t>
            </a:r>
            <a:r>
              <a:rPr lang="en-US" altLang="zh-CN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(1680)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，源于</a:t>
            </a:r>
            <a:r>
              <a:rPr lang="en-US" altLang="zh-CN" sz="3600" dirty="0" err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elpo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（以喜悦欢欣的心情期待）</a:t>
            </a:r>
            <a:endParaRPr lang="en-US" altLang="zh-CN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不是“愿望”或“希望”（不确定）</a:t>
            </a:r>
            <a:endParaRPr lang="en-US" altLang="zh-CN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绝对确定（源于神的应许）</a:t>
            </a:r>
            <a:endParaRPr lang="en-US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3248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荣耀的盼望</a:t>
            </a:r>
            <a:endParaRPr lang="en-US" sz="48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罗</a:t>
            </a:r>
            <a:r>
              <a:rPr lang="en-US" altLang="zh-CN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8:23 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不但如此，就是我们这有圣灵初结果子的，也是自己心里叹息，等候得着儿子的名分，乃是我们的身体得赎。</a:t>
            </a:r>
            <a:endParaRPr lang="en-US" altLang="zh-CN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西</a:t>
            </a:r>
            <a:r>
              <a:rPr lang="en-US" altLang="zh-CN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3:4 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基督是我们的生命，他显现的时候，你们也要与他一同显现在荣耀里。</a:t>
            </a:r>
            <a:endParaRPr lang="en-US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4098" name="Picture 2" descr="C:\Users\josephfu061224\Desktop\分享\黄宏小品打气儿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7542"/>
            <a:ext cx="9144000" cy="571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07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荣耀的盼望</a:t>
            </a:r>
            <a:endParaRPr lang="en-US" sz="48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罗</a:t>
            </a:r>
            <a:r>
              <a:rPr lang="en-US" altLang="zh-CN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8:23 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不但如此，就是我们这有圣灵初结果子的，也是自己心里叹息，等候得着儿子的名分，乃是我们的身体得赎。</a:t>
            </a:r>
            <a:endParaRPr lang="en-US" altLang="zh-CN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西</a:t>
            </a:r>
            <a:r>
              <a:rPr lang="en-US" altLang="zh-CN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3:4 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基督是我们的生命，他显现的时候，你们也要与他一同显现在荣耀里。</a:t>
            </a:r>
            <a:endParaRPr lang="en-US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9111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荣耀的盼望</a:t>
            </a:r>
            <a:endParaRPr lang="en-US" sz="48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彼后</a:t>
            </a:r>
            <a:r>
              <a:rPr lang="en-US" altLang="zh-CN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3:13 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但我们照他的应许，盼望新天新地，有义居在其中。</a:t>
            </a:r>
            <a:endParaRPr lang="en-US" altLang="zh-CN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约一</a:t>
            </a:r>
            <a:r>
              <a:rPr lang="en-US" altLang="zh-CN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3:2 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亲爱的弟兄阿，我们现在是神的儿女，将来如何，还未显明。但我们知道主若显现，我们必要像他。因为必得见他的真体。</a:t>
            </a:r>
            <a:endParaRPr lang="en-US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528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荣耀的盼望</a:t>
            </a:r>
            <a:endParaRPr lang="en-US" sz="48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彼后</a:t>
            </a:r>
            <a:r>
              <a:rPr lang="en-US" altLang="zh-CN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3:13 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但我们照他的应许，盼望新天新地，有义居在其中。</a:t>
            </a:r>
            <a:endParaRPr lang="en-US" altLang="zh-CN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约一</a:t>
            </a:r>
            <a:r>
              <a:rPr lang="en-US" altLang="zh-CN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3:2 </a:t>
            </a: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亲爱的弟兄阿，我们现在是神的儿女，将来如何，还未显明。但我们知道主若显现，我们必要像他。因为必得见他的真体。</a:t>
            </a:r>
            <a:endParaRPr lang="en-US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2357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荣耀的盼望</a:t>
            </a:r>
            <a:endParaRPr lang="en-US" sz="48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基督徒的盼望是锚，在你遇到困境的时候可以稳住你，当狂风不断吹打快要让你撞上岩石的时候，这个锚可以稳住你。这个未来的盼望不会因为你的任何遭遇而破坏。</a:t>
            </a:r>
            <a:endParaRPr lang="en-US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5439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荣耀的盼望</a:t>
            </a:r>
            <a:endParaRPr lang="en-US" sz="48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与我何干？</a:t>
            </a:r>
            <a:endParaRPr lang="en-US" altLang="zh-CN" sz="36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我是否知晓基督徒的盼望？</a:t>
            </a:r>
            <a:endParaRPr lang="en-US" alt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我是否觉得那些盼望太过虚无缥缈？</a:t>
            </a:r>
            <a:endParaRPr lang="en-US" alt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我是否无所谓盼望不盼望，只关注过好眼下的生活？</a:t>
            </a:r>
            <a:endParaRPr lang="en-US" alt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我是否热切地盼望主的再来？</a:t>
            </a:r>
            <a:endParaRPr lang="en-US" alt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buNone/>
            </a:pPr>
            <a:endParaRPr lang="en-US" sz="3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7655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921</Words>
  <Application>Microsoft Office PowerPoint</Application>
  <PresentationFormat>On-screen Show (16:9)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Microsoft YaHei UI</vt:lpstr>
      <vt:lpstr>Arial</vt:lpstr>
      <vt:lpstr>Calibri</vt:lpstr>
      <vt:lpstr>Office Theme</vt:lpstr>
      <vt:lpstr>荣耀的盼望</vt:lpstr>
      <vt:lpstr>荣耀的盼望</vt:lpstr>
      <vt:lpstr>荣耀的盼望</vt:lpstr>
      <vt:lpstr>荣耀的盼望</vt:lpstr>
      <vt:lpstr>荣耀的盼望</vt:lpstr>
      <vt:lpstr>荣耀的盼望</vt:lpstr>
      <vt:lpstr>荣耀的盼望</vt:lpstr>
      <vt:lpstr>荣耀的盼望</vt:lpstr>
      <vt:lpstr>荣耀的盼望</vt:lpstr>
      <vt:lpstr>荣耀的盼望</vt:lpstr>
      <vt:lpstr>荣耀的盼望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怜悯人的主</dc:title>
  <dc:creator>josephfu061224</dc:creator>
  <cp:lastModifiedBy>Frank Cao</cp:lastModifiedBy>
  <cp:revision>27</cp:revision>
  <dcterms:created xsi:type="dcterms:W3CDTF">2006-08-16T00:00:00Z</dcterms:created>
  <dcterms:modified xsi:type="dcterms:W3CDTF">2019-02-10T11:06:02Z</dcterms:modified>
</cp:coreProperties>
</file>